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389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2E502C-85FF-9BC3-2E92-BEBE187D539E}"/>
              </a:ext>
            </a:extLst>
          </p:cNvPr>
          <p:cNvGrpSpPr/>
          <p:nvPr userDrawn="1"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E0D407-6C77-419B-B0BC-6149CA19E5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CF34C25-C553-139F-323C-908A155B6A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5984"/>
              <a:ext cx="12192000" cy="38201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55FD3D-9788-AE95-B5AC-D1B62F07DCF5}"/>
              </a:ext>
            </a:extLst>
          </p:cNvPr>
          <p:cNvGrpSpPr/>
          <p:nvPr userDrawn="1"/>
        </p:nvGrpSpPr>
        <p:grpSpPr>
          <a:xfrm>
            <a:off x="-4790" y="-1"/>
            <a:ext cx="18292790" cy="10285653"/>
            <a:chOff x="-4790" y="0"/>
            <a:chExt cx="1219679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1B5537-5246-2F57-B8E0-1EB079D54FC6}"/>
                </a:ext>
              </a:extLst>
            </p:cNvPr>
            <p:cNvSpPr/>
            <p:nvPr/>
          </p:nvSpPr>
          <p:spPr>
            <a:xfrm>
              <a:off x="-479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9FC7E5"/>
                </a:gs>
                <a:gs pos="100000">
                  <a:srgbClr val="E4E4E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734485-6E77-2A0B-CF59-B0391811AB92}"/>
                </a:ext>
              </a:extLst>
            </p:cNvPr>
            <p:cNvSpPr>
              <a:spLocks/>
            </p:cNvSpPr>
            <p:nvPr/>
          </p:nvSpPr>
          <p:spPr>
            <a:xfrm>
              <a:off x="299710" y="272690"/>
              <a:ext cx="11592581" cy="6486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532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571582-CE49-5292-D02A-19C8A26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5984"/>
              <a:ext cx="12192000" cy="38201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E614A1-8ADA-7CE6-4DA0-47B7799F6EFD}"/>
                </a:ext>
              </a:extLst>
            </p:cNvPr>
            <p:cNvSpPr/>
            <p:nvPr/>
          </p:nvSpPr>
          <p:spPr>
            <a:xfrm>
              <a:off x="6046064" y="1684454"/>
              <a:ext cx="56721" cy="483923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05390D-C478-B9E1-22D4-F9821EAB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63492"/>
              <a:ext cx="725055" cy="78877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1DAAD27-3359-1C45-99A0-5457F2DD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0495" y="5763492"/>
              <a:ext cx="518316" cy="76019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33646B-668D-41E2-6C3A-B6C24429B1D6}"/>
              </a:ext>
            </a:extLst>
          </p:cNvPr>
          <p:cNvSpPr>
            <a:spLocks/>
          </p:cNvSpPr>
          <p:nvPr userDrawn="1"/>
        </p:nvSpPr>
        <p:spPr>
          <a:xfrm>
            <a:off x="474358" y="414713"/>
            <a:ext cx="17378877" cy="9724798"/>
          </a:xfrm>
          <a:prstGeom prst="rect">
            <a:avLst/>
          </a:prstGeom>
          <a:solidFill>
            <a:schemeClr val="bg1"/>
          </a:solidFill>
          <a:ln w="38100">
            <a:solidFill>
              <a:srgbClr val="53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E340D3B-B85B-C925-9F76-582AF112D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9714305"/>
            <a:ext cx="18277489" cy="5726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36D3BE-EC43-5A2C-5F86-2BF6DB9D42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8646182"/>
            <a:ext cx="1086957" cy="1182478"/>
          </a:xfrm>
          <a:prstGeom prst="rect">
            <a:avLst/>
          </a:prstGeom>
        </p:spPr>
      </p:pic>
      <p:pic>
        <p:nvPicPr>
          <p:cNvPr id="32" name="그림 31" descr="자동장치이(가) 표시된 사진&#10;&#10;자동 생성된 설명">
            <a:extLst>
              <a:ext uri="{FF2B5EF4-FFF2-40B4-BE49-F238E27FC236}">
                <a16:creationId xmlns:a16="http://schemas.microsoft.com/office/drawing/2014/main" id="{DB310A85-2DF1-452F-A686-32D6733CA7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972" y="7745288"/>
            <a:ext cx="2670228" cy="21990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7201C6-E3B0-A013-A051-31F204D3F651}"/>
              </a:ext>
            </a:extLst>
          </p:cNvPr>
          <p:cNvSpPr/>
          <p:nvPr userDrawn="1"/>
        </p:nvSpPr>
        <p:spPr>
          <a:xfrm>
            <a:off x="9088935" y="2093695"/>
            <a:ext cx="85033" cy="7254680"/>
          </a:xfrm>
          <a:prstGeom prst="rect">
            <a:avLst/>
          </a:prstGeom>
          <a:solidFill>
            <a:srgbClr val="A9A9A9">
              <a:alpha val="5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2E5238-FECF-ECA0-38AB-9E2AD58F44F2}"/>
              </a:ext>
            </a:extLst>
          </p:cNvPr>
          <p:cNvGrpSpPr/>
          <p:nvPr userDrawn="1"/>
        </p:nvGrpSpPr>
        <p:grpSpPr>
          <a:xfrm>
            <a:off x="2394" y="408980"/>
            <a:ext cx="18285606" cy="9876672"/>
            <a:chOff x="0" y="272690"/>
            <a:chExt cx="12192000" cy="65853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CC57766-22BF-B131-EA03-D547F7A6405A}"/>
                </a:ext>
              </a:extLst>
            </p:cNvPr>
            <p:cNvSpPr>
              <a:spLocks/>
            </p:cNvSpPr>
            <p:nvPr/>
          </p:nvSpPr>
          <p:spPr>
            <a:xfrm>
              <a:off x="299710" y="272690"/>
              <a:ext cx="11592581" cy="6486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532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4D74949-DFCF-F271-D153-98272797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5984"/>
              <a:ext cx="12192000" cy="38201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4CCBC38-CB3A-45B3-26EF-5AC4C796F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63492"/>
              <a:ext cx="725055" cy="7887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B6270FF-08CD-9CFC-DD10-F56060584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0495" y="5763492"/>
              <a:ext cx="518316" cy="760197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079D83A-C313-AA3D-3513-796114874C5C}"/>
                </a:ext>
              </a:extLst>
            </p:cNvPr>
            <p:cNvSpPr/>
            <p:nvPr/>
          </p:nvSpPr>
          <p:spPr>
            <a:xfrm>
              <a:off x="6046064" y="1392655"/>
              <a:ext cx="56721" cy="483923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C0E722-4A50-71AB-713B-4C59ABA19C6D}"/>
              </a:ext>
            </a:extLst>
          </p:cNvPr>
          <p:cNvSpPr/>
          <p:nvPr/>
        </p:nvSpPr>
        <p:spPr>
          <a:xfrm>
            <a:off x="-4790" y="-1"/>
            <a:ext cx="18285606" cy="10285653"/>
          </a:xfrm>
          <a:prstGeom prst="rect">
            <a:avLst/>
          </a:prstGeom>
          <a:gradFill>
            <a:gsLst>
              <a:gs pos="0">
                <a:srgbClr val="9FC7E5"/>
              </a:gs>
              <a:gs pos="100000">
                <a:srgbClr val="E4E4E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4207A90-38F9-C299-4C50-E07254CA9CBC}"/>
              </a:ext>
            </a:extLst>
          </p:cNvPr>
          <p:cNvSpPr>
            <a:spLocks/>
          </p:cNvSpPr>
          <p:nvPr userDrawn="1"/>
        </p:nvSpPr>
        <p:spPr>
          <a:xfrm>
            <a:off x="451900" y="408980"/>
            <a:ext cx="17386595" cy="9729116"/>
          </a:xfrm>
          <a:prstGeom prst="rect">
            <a:avLst/>
          </a:prstGeom>
          <a:solidFill>
            <a:schemeClr val="bg1"/>
          </a:solidFill>
          <a:ln w="38100">
            <a:solidFill>
              <a:srgbClr val="53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C9F4E42-ED3A-FC57-81F1-51DF9569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" y="9712703"/>
            <a:ext cx="18285606" cy="57294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0D33B1-B630-54DF-8EFD-ADEE8672FA84}"/>
              </a:ext>
            </a:extLst>
          </p:cNvPr>
          <p:cNvSpPr/>
          <p:nvPr userDrawn="1"/>
        </p:nvSpPr>
        <p:spPr>
          <a:xfrm>
            <a:off x="9070303" y="2526349"/>
            <a:ext cx="85070" cy="7257902"/>
          </a:xfrm>
          <a:prstGeom prst="rect">
            <a:avLst/>
          </a:prstGeom>
          <a:solidFill>
            <a:srgbClr val="A9A9A9">
              <a:alpha val="4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 descr="자동장치이(가) 표시된 사진&#10;&#10;자동 생성된 설명">
            <a:extLst>
              <a:ext uri="{FF2B5EF4-FFF2-40B4-BE49-F238E27FC236}">
                <a16:creationId xmlns:a16="http://schemas.microsoft.com/office/drawing/2014/main" id="{478E1F44-A9DE-280D-245A-3DA1245D859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76" y="7952325"/>
            <a:ext cx="2418827" cy="19919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5E8E4C1-7D2F-3EC8-AB30-93BD67E3C3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" y="8644105"/>
            <a:ext cx="1087440" cy="1183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33646B-668D-41E2-6C3A-B6C24429B1D6}"/>
              </a:ext>
            </a:extLst>
          </p:cNvPr>
          <p:cNvSpPr>
            <a:spLocks/>
          </p:cNvSpPr>
          <p:nvPr userDrawn="1"/>
        </p:nvSpPr>
        <p:spPr>
          <a:xfrm>
            <a:off x="474358" y="414713"/>
            <a:ext cx="17378877" cy="9724798"/>
          </a:xfrm>
          <a:prstGeom prst="rect">
            <a:avLst/>
          </a:prstGeom>
          <a:solidFill>
            <a:schemeClr val="bg1"/>
          </a:solidFill>
          <a:ln w="38100">
            <a:solidFill>
              <a:srgbClr val="53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E340D3B-B85B-C925-9F76-582AF112D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9714305"/>
            <a:ext cx="18277489" cy="5726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36D3BE-EC43-5A2C-5F86-2BF6DB9D42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8646182"/>
            <a:ext cx="1086957" cy="1182478"/>
          </a:xfrm>
          <a:prstGeom prst="rect">
            <a:avLst/>
          </a:prstGeom>
        </p:spPr>
      </p:pic>
      <p:pic>
        <p:nvPicPr>
          <p:cNvPr id="32" name="그림 31" descr="자동장치이(가) 표시된 사진&#10;&#10;자동 생성된 설명">
            <a:extLst>
              <a:ext uri="{FF2B5EF4-FFF2-40B4-BE49-F238E27FC236}">
                <a16:creationId xmlns:a16="http://schemas.microsoft.com/office/drawing/2014/main" id="{DB310A85-2DF1-452F-A686-32D6733CA7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972" y="7745288"/>
            <a:ext cx="2670228" cy="21990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7201C6-E3B0-A013-A051-31F204D3F651}"/>
              </a:ext>
            </a:extLst>
          </p:cNvPr>
          <p:cNvSpPr/>
          <p:nvPr userDrawn="1"/>
        </p:nvSpPr>
        <p:spPr>
          <a:xfrm>
            <a:off x="9088935" y="2093695"/>
            <a:ext cx="85033" cy="7254680"/>
          </a:xfrm>
          <a:prstGeom prst="rect">
            <a:avLst/>
          </a:prstGeom>
          <a:solidFill>
            <a:srgbClr val="A9A9A9">
              <a:alpha val="5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2E5238-FECF-ECA0-38AB-9E2AD58F44F2}"/>
              </a:ext>
            </a:extLst>
          </p:cNvPr>
          <p:cNvGrpSpPr/>
          <p:nvPr userDrawn="1"/>
        </p:nvGrpSpPr>
        <p:grpSpPr>
          <a:xfrm>
            <a:off x="2394" y="408980"/>
            <a:ext cx="18285606" cy="9876672"/>
            <a:chOff x="0" y="272690"/>
            <a:chExt cx="12192000" cy="65853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CC57766-22BF-B131-EA03-D547F7A6405A}"/>
                </a:ext>
              </a:extLst>
            </p:cNvPr>
            <p:cNvSpPr>
              <a:spLocks/>
            </p:cNvSpPr>
            <p:nvPr/>
          </p:nvSpPr>
          <p:spPr>
            <a:xfrm>
              <a:off x="299710" y="272690"/>
              <a:ext cx="11592581" cy="64869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532C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4D74949-DFCF-F271-D153-98272797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5984"/>
              <a:ext cx="12192000" cy="38201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4CCBC38-CB3A-45B3-26EF-5AC4C796F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63492"/>
              <a:ext cx="725055" cy="7887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B6270FF-08CD-9CFC-DD10-F56060584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0495" y="5763492"/>
              <a:ext cx="518316" cy="760197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079D83A-C313-AA3D-3513-796114874C5C}"/>
                </a:ext>
              </a:extLst>
            </p:cNvPr>
            <p:cNvSpPr/>
            <p:nvPr/>
          </p:nvSpPr>
          <p:spPr>
            <a:xfrm>
              <a:off x="6046064" y="1392655"/>
              <a:ext cx="56721" cy="483923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C0E722-4A50-71AB-713B-4C59ABA19C6D}"/>
              </a:ext>
            </a:extLst>
          </p:cNvPr>
          <p:cNvSpPr/>
          <p:nvPr/>
        </p:nvSpPr>
        <p:spPr>
          <a:xfrm>
            <a:off x="-4790" y="-1"/>
            <a:ext cx="18285606" cy="10285653"/>
          </a:xfrm>
          <a:prstGeom prst="rect">
            <a:avLst/>
          </a:prstGeom>
          <a:gradFill>
            <a:gsLst>
              <a:gs pos="0">
                <a:srgbClr val="9FC7E5"/>
              </a:gs>
              <a:gs pos="100000">
                <a:srgbClr val="E4E4E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4207A90-38F9-C299-4C50-E07254CA9CBC}"/>
              </a:ext>
            </a:extLst>
          </p:cNvPr>
          <p:cNvSpPr>
            <a:spLocks/>
          </p:cNvSpPr>
          <p:nvPr userDrawn="1"/>
        </p:nvSpPr>
        <p:spPr>
          <a:xfrm>
            <a:off x="451900" y="408980"/>
            <a:ext cx="17386595" cy="9729116"/>
          </a:xfrm>
          <a:prstGeom prst="rect">
            <a:avLst/>
          </a:prstGeom>
          <a:solidFill>
            <a:schemeClr val="bg1"/>
          </a:solidFill>
          <a:ln w="38100">
            <a:solidFill>
              <a:srgbClr val="53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C9F4E42-ED3A-FC57-81F1-51DF9569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" y="9712703"/>
            <a:ext cx="18285606" cy="57294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0D33B1-B630-54DF-8EFD-ADEE8672FA84}"/>
              </a:ext>
            </a:extLst>
          </p:cNvPr>
          <p:cNvSpPr/>
          <p:nvPr userDrawn="1"/>
        </p:nvSpPr>
        <p:spPr>
          <a:xfrm>
            <a:off x="9070303" y="2526349"/>
            <a:ext cx="85070" cy="7257902"/>
          </a:xfrm>
          <a:prstGeom prst="rect">
            <a:avLst/>
          </a:prstGeom>
          <a:solidFill>
            <a:srgbClr val="A9A9A9">
              <a:alpha val="4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CE0B4A-2F57-2972-897E-6C0ACFA1592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21" y="8191500"/>
            <a:ext cx="1680787" cy="16807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5E8E4C1-7D2F-3EC8-AB30-93BD67E3C3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" y="8644105"/>
            <a:ext cx="1087440" cy="11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3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240" y="284770"/>
            <a:ext cx="7311895" cy="2031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9522" y="3555343"/>
            <a:ext cx="2860366" cy="7822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3890006"/>
            <a:ext cx="10716078" cy="23372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9049" y="8203173"/>
            <a:ext cx="6117897" cy="15134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B2DEAA0-CB9F-5F23-DD2A-3CC4F9F1D1C5}"/>
              </a:ext>
            </a:extLst>
          </p:cNvPr>
          <p:cNvGrpSpPr/>
          <p:nvPr/>
        </p:nvGrpSpPr>
        <p:grpSpPr>
          <a:xfrm>
            <a:off x="5739832" y="5949425"/>
            <a:ext cx="6808335" cy="1709882"/>
            <a:chOff x="3469440" y="3840630"/>
            <a:chExt cx="5270250" cy="1323599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2F7DE287-F6C1-B2D8-49F5-E4A96A07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6360" y="3916561"/>
              <a:ext cx="4443330" cy="12476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3986ED-D7AB-D081-4CB7-BA4BB71D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0" y="3840630"/>
              <a:ext cx="1021280" cy="102128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338549-6879-7EEB-0D89-1F3FE3292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1" y="8411315"/>
            <a:ext cx="1427549" cy="153278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01D6DD3-1A1E-B6D4-95BB-6DD23F183802}"/>
              </a:ext>
            </a:extLst>
          </p:cNvPr>
          <p:cNvSpPr/>
          <p:nvPr/>
        </p:nvSpPr>
        <p:spPr>
          <a:xfrm>
            <a:off x="1752600" y="9134362"/>
            <a:ext cx="2286000" cy="545835"/>
          </a:xfrm>
          <a:prstGeom prst="wedgeRoundRectCallout">
            <a:avLst>
              <a:gd name="adj1" fmla="val -57266"/>
              <a:gd name="adj2" fmla="val -3613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3802" y="9236140"/>
            <a:ext cx="2068598" cy="40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432" y="713660"/>
            <a:ext cx="2807120" cy="16487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1945" y="2298411"/>
            <a:ext cx="4146660" cy="9180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5279" y="2858412"/>
            <a:ext cx="5589114" cy="1191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1945" y="3954287"/>
            <a:ext cx="4055469" cy="1470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1945" y="5236192"/>
            <a:ext cx="4986660" cy="14704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9718" y="608898"/>
            <a:ext cx="2915462" cy="18361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27621" y="2046983"/>
            <a:ext cx="5053429" cy="1092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9526" y="2942221"/>
            <a:ext cx="5422374" cy="14704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7621" y="4255240"/>
            <a:ext cx="2451181" cy="12114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69526" y="5150478"/>
            <a:ext cx="3577136" cy="9180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621" y="5933974"/>
            <a:ext cx="4921419" cy="1211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69526" y="6829211"/>
            <a:ext cx="4814041" cy="1470469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D2E92C11-DA88-D220-696E-2F7D0870B0F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29563" y="6706668"/>
            <a:ext cx="6000785" cy="17832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0">
            <a:extLst>
              <a:ext uri="{FF2B5EF4-FFF2-40B4-BE49-F238E27FC236}">
                <a16:creationId xmlns:a16="http://schemas.microsoft.com/office/drawing/2014/main" id="{1315B0F6-101D-A4AF-6A2E-F372AAF4AD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6487" y="798308"/>
            <a:ext cx="11263865" cy="1371417"/>
          </a:xfrm>
          <a:prstGeom prst="rect">
            <a:avLst/>
          </a:prstGeom>
        </p:spPr>
      </p:pic>
      <p:pic>
        <p:nvPicPr>
          <p:cNvPr id="5" name="Object 11">
            <a:extLst>
              <a:ext uri="{FF2B5EF4-FFF2-40B4-BE49-F238E27FC236}">
                <a16:creationId xmlns:a16="http://schemas.microsoft.com/office/drawing/2014/main" id="{E0CE5032-6FB3-A386-383C-BE806E6067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9745" y="2095500"/>
            <a:ext cx="5703164" cy="1015859"/>
          </a:xfrm>
          <a:prstGeom prst="rect">
            <a:avLst/>
          </a:prstGeom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EDDA0E2E-11E4-5EC8-A254-6CE7A0B6D0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220" y="3151997"/>
            <a:ext cx="6960938" cy="985376"/>
          </a:xfrm>
          <a:prstGeom prst="rect">
            <a:avLst/>
          </a:prstGeom>
        </p:spPr>
      </p:pic>
      <p:pic>
        <p:nvPicPr>
          <p:cNvPr id="7" name="Object 13">
            <a:extLst>
              <a:ext uri="{FF2B5EF4-FFF2-40B4-BE49-F238E27FC236}">
                <a16:creationId xmlns:a16="http://schemas.microsoft.com/office/drawing/2014/main" id="{80073322-9352-A3B0-324D-39B5131948A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220" y="4305300"/>
            <a:ext cx="6396034" cy="985376"/>
          </a:xfrm>
          <a:prstGeom prst="rect">
            <a:avLst/>
          </a:prstGeom>
        </p:spPr>
      </p:pic>
      <p:pic>
        <p:nvPicPr>
          <p:cNvPr id="8" name="Object 15">
            <a:extLst>
              <a:ext uri="{FF2B5EF4-FFF2-40B4-BE49-F238E27FC236}">
                <a16:creationId xmlns:a16="http://schemas.microsoft.com/office/drawing/2014/main" id="{1AC4F7F6-3D0A-C9FA-BCD9-37E7E09CEAE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220" y="5524500"/>
            <a:ext cx="6518329" cy="971853"/>
          </a:xfrm>
          <a:prstGeom prst="rect">
            <a:avLst/>
          </a:prstGeom>
        </p:spPr>
      </p:pic>
      <p:pic>
        <p:nvPicPr>
          <p:cNvPr id="9" name="Object 16">
            <a:extLst>
              <a:ext uri="{FF2B5EF4-FFF2-40B4-BE49-F238E27FC236}">
                <a16:creationId xmlns:a16="http://schemas.microsoft.com/office/drawing/2014/main" id="{531CDD9D-6F33-FADA-0720-C8BD7555289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220" y="6819900"/>
            <a:ext cx="6669443" cy="971843"/>
          </a:xfrm>
          <a:prstGeom prst="rect">
            <a:avLst/>
          </a:prstGeom>
        </p:spPr>
      </p:pic>
      <p:pic>
        <p:nvPicPr>
          <p:cNvPr id="10" name="Object 17">
            <a:extLst>
              <a:ext uri="{FF2B5EF4-FFF2-40B4-BE49-F238E27FC236}">
                <a16:creationId xmlns:a16="http://schemas.microsoft.com/office/drawing/2014/main" id="{31901A88-511E-2FC9-3202-338EA0B3B14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8097" y="2095503"/>
            <a:ext cx="5681897" cy="924440"/>
          </a:xfrm>
          <a:prstGeom prst="rect">
            <a:avLst/>
          </a:prstGeom>
        </p:spPr>
      </p:pic>
      <p:pic>
        <p:nvPicPr>
          <p:cNvPr id="11" name="Object 18">
            <a:extLst>
              <a:ext uri="{FF2B5EF4-FFF2-40B4-BE49-F238E27FC236}">
                <a16:creationId xmlns:a16="http://schemas.microsoft.com/office/drawing/2014/main" id="{45CB7406-2427-C844-0A21-7CBE5A7258C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8573" y="3151997"/>
            <a:ext cx="6989824" cy="985376"/>
          </a:xfrm>
          <a:prstGeom prst="rect">
            <a:avLst/>
          </a:prstGeom>
        </p:spPr>
      </p:pic>
      <p:pic>
        <p:nvPicPr>
          <p:cNvPr id="12" name="Object 19">
            <a:extLst>
              <a:ext uri="{FF2B5EF4-FFF2-40B4-BE49-F238E27FC236}">
                <a16:creationId xmlns:a16="http://schemas.microsoft.com/office/drawing/2014/main" id="{6161362C-C89D-AAE2-96FE-8B1B698F58C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8573" y="4254647"/>
            <a:ext cx="5128595" cy="965053"/>
          </a:xfrm>
          <a:prstGeom prst="rect">
            <a:avLst/>
          </a:prstGeom>
        </p:spPr>
      </p:pic>
      <p:pic>
        <p:nvPicPr>
          <p:cNvPr id="13" name="Object 20">
            <a:extLst>
              <a:ext uri="{FF2B5EF4-FFF2-40B4-BE49-F238E27FC236}">
                <a16:creationId xmlns:a16="http://schemas.microsoft.com/office/drawing/2014/main" id="{53F7E1D9-C1D6-2B38-2CE4-CA6B90CAFC8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8573" y="5524500"/>
            <a:ext cx="6525157" cy="971843"/>
          </a:xfrm>
          <a:prstGeom prst="rect">
            <a:avLst/>
          </a:prstGeom>
        </p:spPr>
      </p:pic>
      <p:pic>
        <p:nvPicPr>
          <p:cNvPr id="14" name="Object 21">
            <a:extLst>
              <a:ext uri="{FF2B5EF4-FFF2-40B4-BE49-F238E27FC236}">
                <a16:creationId xmlns:a16="http://schemas.microsoft.com/office/drawing/2014/main" id="{F9C61841-C53C-7E7C-FAFF-4309ADD7BE3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8573" y="6743700"/>
            <a:ext cx="5750329" cy="985376"/>
          </a:xfrm>
          <a:prstGeom prst="rect">
            <a:avLst/>
          </a:prstGeom>
        </p:spPr>
      </p:pic>
      <p:pic>
        <p:nvPicPr>
          <p:cNvPr id="16" name="Object 14">
            <a:extLst>
              <a:ext uri="{FF2B5EF4-FFF2-40B4-BE49-F238E27FC236}">
                <a16:creationId xmlns:a16="http://schemas.microsoft.com/office/drawing/2014/main" id="{7BB7B2F8-55B6-5A7F-DB22-FEB8EB9C9611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5800" y="9450592"/>
            <a:ext cx="5098150" cy="2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0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0">
            <a:extLst>
              <a:ext uri="{FF2B5EF4-FFF2-40B4-BE49-F238E27FC236}">
                <a16:creationId xmlns:a16="http://schemas.microsoft.com/office/drawing/2014/main" id="{DCDECEE4-CA50-8F9E-78DB-8888820D89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7613" y="798308"/>
            <a:ext cx="7202950" cy="1373112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E06F9EE0-61C9-E7A0-806E-66D189D201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9745" y="2095500"/>
            <a:ext cx="2714821" cy="1010611"/>
          </a:xfrm>
          <a:prstGeom prst="rect">
            <a:avLst/>
          </a:prstGeom>
        </p:spPr>
      </p:pic>
      <p:pic>
        <p:nvPicPr>
          <p:cNvPr id="9" name="Object 12">
            <a:extLst>
              <a:ext uri="{FF2B5EF4-FFF2-40B4-BE49-F238E27FC236}">
                <a16:creationId xmlns:a16="http://schemas.microsoft.com/office/drawing/2014/main" id="{9FCDF593-E7D1-047D-E190-D4348E5A815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23038" y="9386921"/>
            <a:ext cx="6150112" cy="252379"/>
          </a:xfrm>
          <a:prstGeom prst="rect">
            <a:avLst/>
          </a:prstGeom>
        </p:spPr>
      </p:pic>
      <p:pic>
        <p:nvPicPr>
          <p:cNvPr id="10" name="Object 13">
            <a:extLst>
              <a:ext uri="{FF2B5EF4-FFF2-40B4-BE49-F238E27FC236}">
                <a16:creationId xmlns:a16="http://schemas.microsoft.com/office/drawing/2014/main" id="{FD4297AB-23A8-794D-DD81-DFDD248B59F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38097" y="2095500"/>
            <a:ext cx="3413078" cy="91603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0545D4DC-ABD2-2EF0-1774-87F538321B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8573" y="3162156"/>
            <a:ext cx="7059043" cy="1280357"/>
          </a:xfrm>
          <a:prstGeom prst="rect">
            <a:avLst/>
          </a:prstGeom>
        </p:spPr>
      </p:pic>
      <p:pic>
        <p:nvPicPr>
          <p:cNvPr id="12" name="Object 15">
            <a:extLst>
              <a:ext uri="{FF2B5EF4-FFF2-40B4-BE49-F238E27FC236}">
                <a16:creationId xmlns:a16="http://schemas.microsoft.com/office/drawing/2014/main" id="{34F9209E-56E4-69A3-7994-72B7158A97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8573" y="4572746"/>
            <a:ext cx="6929862" cy="914729"/>
          </a:xfrm>
          <a:prstGeom prst="rect">
            <a:avLst/>
          </a:prstGeom>
        </p:spPr>
      </p:pic>
      <p:pic>
        <p:nvPicPr>
          <p:cNvPr id="13" name="Object 16">
            <a:extLst>
              <a:ext uri="{FF2B5EF4-FFF2-40B4-BE49-F238E27FC236}">
                <a16:creationId xmlns:a16="http://schemas.microsoft.com/office/drawing/2014/main" id="{4D4D4C2B-8390-DC61-01B7-264AAB77222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8573" y="5777404"/>
            <a:ext cx="7508738" cy="605662"/>
          </a:xfrm>
          <a:prstGeom prst="rect">
            <a:avLst/>
          </a:prstGeom>
        </p:spPr>
      </p:pic>
      <p:pic>
        <p:nvPicPr>
          <p:cNvPr id="14" name="Object 17">
            <a:extLst>
              <a:ext uri="{FF2B5EF4-FFF2-40B4-BE49-F238E27FC236}">
                <a16:creationId xmlns:a16="http://schemas.microsoft.com/office/drawing/2014/main" id="{7E9A1144-CB51-AF0D-4891-5AA8ABB2BA1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8573" y="7000889"/>
            <a:ext cx="7468024" cy="1347253"/>
          </a:xfrm>
          <a:prstGeom prst="rect">
            <a:avLst/>
          </a:prstGeom>
        </p:spPr>
      </p:pic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49C1F0C3-FB05-4C1D-4A30-53027BAF747F}"/>
              </a:ext>
            </a:extLst>
          </p:cNvPr>
          <p:cNvGrpSpPr/>
          <p:nvPr/>
        </p:nvGrpSpPr>
        <p:grpSpPr>
          <a:xfrm>
            <a:off x="5526925" y="3207869"/>
            <a:ext cx="1874449" cy="1869290"/>
            <a:chOff x="5526925" y="3360838"/>
            <a:chExt cx="1874449" cy="1869290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2727E7BA-9182-B5FC-3FF0-044B43A9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6925" y="3360838"/>
              <a:ext cx="1874449" cy="1869290"/>
            </a:xfrm>
            <a:prstGeom prst="rect">
              <a:avLst/>
            </a:prstGeom>
          </p:spPr>
        </p:pic>
      </p:grpSp>
      <p:pic>
        <p:nvPicPr>
          <p:cNvPr id="17" name="Object 21">
            <a:extLst>
              <a:ext uri="{FF2B5EF4-FFF2-40B4-BE49-F238E27FC236}">
                <a16:creationId xmlns:a16="http://schemas.microsoft.com/office/drawing/2014/main" id="{DC9C2895-6C9D-87D3-4DD2-E3F9F1A134C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4157" y="4371942"/>
            <a:ext cx="1129224" cy="605662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632BD74E-406C-F8D3-A15C-CB9A848BB11A}"/>
              </a:ext>
            </a:extLst>
          </p:cNvPr>
          <p:cNvGrpSpPr/>
          <p:nvPr/>
        </p:nvGrpSpPr>
        <p:grpSpPr>
          <a:xfrm>
            <a:off x="2034700" y="3207869"/>
            <a:ext cx="1874449" cy="1869290"/>
            <a:chOff x="2034700" y="3360838"/>
            <a:chExt cx="1874449" cy="1869290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038C5F85-0267-CE08-C265-F47F04359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4700" y="3360838"/>
              <a:ext cx="1874449" cy="1869290"/>
            </a:xfrm>
            <a:prstGeom prst="rect">
              <a:avLst/>
            </a:prstGeom>
          </p:spPr>
        </p:pic>
      </p:grpSp>
      <p:pic>
        <p:nvPicPr>
          <p:cNvPr id="20" name="Object 25">
            <a:extLst>
              <a:ext uri="{FF2B5EF4-FFF2-40B4-BE49-F238E27FC236}">
                <a16:creationId xmlns:a16="http://schemas.microsoft.com/office/drawing/2014/main" id="{9382FB27-499F-7430-6CE4-41838332909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51930" y="4371942"/>
            <a:ext cx="932386" cy="549100"/>
          </a:xfrm>
          <a:prstGeom prst="rect">
            <a:avLst/>
          </a:prstGeom>
        </p:spPr>
      </p:pic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4C3FACAD-1ADF-A690-94DD-5CAF77E1B73B}"/>
              </a:ext>
            </a:extLst>
          </p:cNvPr>
          <p:cNvGrpSpPr/>
          <p:nvPr/>
        </p:nvGrpSpPr>
        <p:grpSpPr>
          <a:xfrm>
            <a:off x="5526925" y="6363433"/>
            <a:ext cx="1874449" cy="1869290"/>
            <a:chOff x="5526925" y="6516402"/>
            <a:chExt cx="1874449" cy="1869290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9126CF04-9133-CFC9-312E-F3A04ADD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6925" y="6516402"/>
              <a:ext cx="1874449" cy="1869290"/>
            </a:xfrm>
            <a:prstGeom prst="rect">
              <a:avLst/>
            </a:prstGeom>
          </p:spPr>
        </p:pic>
      </p:grpSp>
      <p:pic>
        <p:nvPicPr>
          <p:cNvPr id="23" name="Object 29">
            <a:extLst>
              <a:ext uri="{FF2B5EF4-FFF2-40B4-BE49-F238E27FC236}">
                <a16:creationId xmlns:a16="http://schemas.microsoft.com/office/drawing/2014/main" id="{27181393-703F-5089-4012-888337FE485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44157" y="7527508"/>
            <a:ext cx="980005" cy="549100"/>
          </a:xfrm>
          <a:prstGeom prst="rect">
            <a:avLst/>
          </a:prstGeom>
        </p:spPr>
      </p:pic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C4785F22-559C-7613-29FF-0D8DD216613F}"/>
              </a:ext>
            </a:extLst>
          </p:cNvPr>
          <p:cNvGrpSpPr/>
          <p:nvPr/>
        </p:nvGrpSpPr>
        <p:grpSpPr>
          <a:xfrm>
            <a:off x="2034700" y="6363433"/>
            <a:ext cx="1874449" cy="1869290"/>
            <a:chOff x="2034700" y="6516402"/>
            <a:chExt cx="1874449" cy="1869290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76B92974-D2AF-2AD6-AF00-BC8AFDBD1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4700" y="6516402"/>
              <a:ext cx="1874449" cy="1869290"/>
            </a:xfrm>
            <a:prstGeom prst="rect">
              <a:avLst/>
            </a:prstGeom>
          </p:spPr>
        </p:pic>
      </p:grpSp>
      <p:pic>
        <p:nvPicPr>
          <p:cNvPr id="26" name="Object 33">
            <a:extLst>
              <a:ext uri="{FF2B5EF4-FFF2-40B4-BE49-F238E27FC236}">
                <a16:creationId xmlns:a16="http://schemas.microsoft.com/office/drawing/2014/main" id="{B80F09FE-4B70-57CE-D124-CCC77620B79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3402" y="7553972"/>
            <a:ext cx="952938" cy="522636"/>
          </a:xfrm>
          <a:prstGeom prst="rect">
            <a:avLst/>
          </a:prstGeom>
        </p:spPr>
      </p:pic>
      <p:pic>
        <p:nvPicPr>
          <p:cNvPr id="27" name="Object 34">
            <a:extLst>
              <a:ext uri="{FF2B5EF4-FFF2-40B4-BE49-F238E27FC236}">
                <a16:creationId xmlns:a16="http://schemas.microsoft.com/office/drawing/2014/main" id="{FCEAB9CC-AE05-5765-490F-98AAFB8128F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68573" y="6171680"/>
            <a:ext cx="5212500" cy="605662"/>
          </a:xfrm>
          <a:prstGeom prst="rect">
            <a:avLst/>
          </a:prstGeom>
        </p:spPr>
      </p:pic>
      <p:pic>
        <p:nvPicPr>
          <p:cNvPr id="28" name="Object 35">
            <a:extLst>
              <a:ext uri="{FF2B5EF4-FFF2-40B4-BE49-F238E27FC236}">
                <a16:creationId xmlns:a16="http://schemas.microsoft.com/office/drawing/2014/main" id="{3B35DA1C-2AFB-0AF7-E3F2-02BFA6E76F2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8054" y="5213460"/>
            <a:ext cx="2447740" cy="900721"/>
          </a:xfrm>
          <a:prstGeom prst="rect">
            <a:avLst/>
          </a:prstGeom>
        </p:spPr>
      </p:pic>
      <p:pic>
        <p:nvPicPr>
          <p:cNvPr id="29" name="Object 36">
            <a:extLst>
              <a:ext uri="{FF2B5EF4-FFF2-40B4-BE49-F238E27FC236}">
                <a16:creationId xmlns:a16="http://schemas.microsoft.com/office/drawing/2014/main" id="{40229E5A-DEB2-4000-F024-6274EADC40A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20585" y="5213460"/>
            <a:ext cx="2354454" cy="900721"/>
          </a:xfrm>
          <a:prstGeom prst="rect">
            <a:avLst/>
          </a:prstGeom>
        </p:spPr>
      </p:pic>
      <p:pic>
        <p:nvPicPr>
          <p:cNvPr id="30" name="Object 37">
            <a:extLst>
              <a:ext uri="{FF2B5EF4-FFF2-40B4-BE49-F238E27FC236}">
                <a16:creationId xmlns:a16="http://schemas.microsoft.com/office/drawing/2014/main" id="{D2ADC381-6EE8-7F94-B33B-EE7B525BE631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8054" y="8348142"/>
            <a:ext cx="2303635" cy="900721"/>
          </a:xfrm>
          <a:prstGeom prst="rect">
            <a:avLst/>
          </a:prstGeom>
        </p:spPr>
      </p:pic>
      <p:pic>
        <p:nvPicPr>
          <p:cNvPr id="31" name="Object 38">
            <a:extLst>
              <a:ext uri="{FF2B5EF4-FFF2-40B4-BE49-F238E27FC236}">
                <a16:creationId xmlns:a16="http://schemas.microsoft.com/office/drawing/2014/main" id="{4031523C-D39F-8584-424C-FF5023EA489C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0582" y="8333489"/>
            <a:ext cx="2395940" cy="900721"/>
          </a:xfrm>
          <a:prstGeom prst="rect">
            <a:avLst/>
          </a:prstGeom>
        </p:spPr>
      </p:pic>
      <p:grpSp>
        <p:nvGrpSpPr>
          <p:cNvPr id="36" name="Google Shape;6214;p39">
            <a:extLst>
              <a:ext uri="{FF2B5EF4-FFF2-40B4-BE49-F238E27FC236}">
                <a16:creationId xmlns:a16="http://schemas.microsoft.com/office/drawing/2014/main" id="{FB49010A-5500-85D4-E1E6-E31B569C3EC6}"/>
              </a:ext>
            </a:extLst>
          </p:cNvPr>
          <p:cNvGrpSpPr/>
          <p:nvPr/>
        </p:nvGrpSpPr>
        <p:grpSpPr>
          <a:xfrm>
            <a:off x="6024162" y="3490728"/>
            <a:ext cx="900000" cy="900000"/>
            <a:chOff x="-63679950" y="4093450"/>
            <a:chExt cx="320600" cy="317650"/>
          </a:xfrm>
          <a:solidFill>
            <a:schemeClr val="bg1"/>
          </a:solidFill>
        </p:grpSpPr>
        <p:sp>
          <p:nvSpPr>
            <p:cNvPr id="37" name="Google Shape;6215;p39">
              <a:extLst>
                <a:ext uri="{FF2B5EF4-FFF2-40B4-BE49-F238E27FC236}">
                  <a16:creationId xmlns:a16="http://schemas.microsoft.com/office/drawing/2014/main" id="{16DC86FB-AE79-F9D4-9F68-CF975B0BD907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16;p39">
              <a:extLst>
                <a:ext uri="{FF2B5EF4-FFF2-40B4-BE49-F238E27FC236}">
                  <a16:creationId xmlns:a16="http://schemas.microsoft.com/office/drawing/2014/main" id="{A07761EC-723F-202E-DDDD-C2AB42758376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17;p39">
              <a:extLst>
                <a:ext uri="{FF2B5EF4-FFF2-40B4-BE49-F238E27FC236}">
                  <a16:creationId xmlns:a16="http://schemas.microsoft.com/office/drawing/2014/main" id="{32B5E2C5-C70B-8DB7-3F31-4127837483E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429;p37">
            <a:extLst>
              <a:ext uri="{FF2B5EF4-FFF2-40B4-BE49-F238E27FC236}">
                <a16:creationId xmlns:a16="http://schemas.microsoft.com/office/drawing/2014/main" id="{EB87CD0E-F60F-DFDE-AAB5-E7BEB757706C}"/>
              </a:ext>
            </a:extLst>
          </p:cNvPr>
          <p:cNvGrpSpPr/>
          <p:nvPr/>
        </p:nvGrpSpPr>
        <p:grpSpPr>
          <a:xfrm>
            <a:off x="2591579" y="6833972"/>
            <a:ext cx="720000" cy="720000"/>
            <a:chOff x="3357325" y="2093500"/>
            <a:chExt cx="311525" cy="322825"/>
          </a:xfrm>
          <a:solidFill>
            <a:schemeClr val="bg1"/>
          </a:solidFill>
        </p:grpSpPr>
        <p:sp>
          <p:nvSpPr>
            <p:cNvPr id="41" name="Google Shape;5430;p37">
              <a:extLst>
                <a:ext uri="{FF2B5EF4-FFF2-40B4-BE49-F238E27FC236}">
                  <a16:creationId xmlns:a16="http://schemas.microsoft.com/office/drawing/2014/main" id="{057260D5-325A-7E13-EC94-A9B9A3263558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31;p37">
              <a:extLst>
                <a:ext uri="{FF2B5EF4-FFF2-40B4-BE49-F238E27FC236}">
                  <a16:creationId xmlns:a16="http://schemas.microsoft.com/office/drawing/2014/main" id="{8A9CE1DE-2DC2-BA2D-D264-AF5E260B09BA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432;p37">
              <a:extLst>
                <a:ext uri="{FF2B5EF4-FFF2-40B4-BE49-F238E27FC236}">
                  <a16:creationId xmlns:a16="http://schemas.microsoft.com/office/drawing/2014/main" id="{750F0170-EFA3-7258-6363-B3CC89D23EC3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6116;p39">
            <a:extLst>
              <a:ext uri="{FF2B5EF4-FFF2-40B4-BE49-F238E27FC236}">
                <a16:creationId xmlns:a16="http://schemas.microsoft.com/office/drawing/2014/main" id="{BD60CD90-8B0F-CFB2-ADF0-0C79C09A090E}"/>
              </a:ext>
            </a:extLst>
          </p:cNvPr>
          <p:cNvGrpSpPr/>
          <p:nvPr/>
        </p:nvGrpSpPr>
        <p:grpSpPr>
          <a:xfrm>
            <a:off x="2572743" y="3589464"/>
            <a:ext cx="798362" cy="782478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45" name="Google Shape;6117;p39">
              <a:extLst>
                <a:ext uri="{FF2B5EF4-FFF2-40B4-BE49-F238E27FC236}">
                  <a16:creationId xmlns:a16="http://schemas.microsoft.com/office/drawing/2014/main" id="{3788AA76-33AD-9027-195A-37DD4084CCD4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118;p39">
              <a:extLst>
                <a:ext uri="{FF2B5EF4-FFF2-40B4-BE49-F238E27FC236}">
                  <a16:creationId xmlns:a16="http://schemas.microsoft.com/office/drawing/2014/main" id="{D430B7F6-15ED-3E82-2CAA-98B35FD5192B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119;p39">
              <a:extLst>
                <a:ext uri="{FF2B5EF4-FFF2-40B4-BE49-F238E27FC236}">
                  <a16:creationId xmlns:a16="http://schemas.microsoft.com/office/drawing/2014/main" id="{0BD8C9EA-5BD5-7C84-388E-1196EB41EFD1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433;p37">
            <a:extLst>
              <a:ext uri="{FF2B5EF4-FFF2-40B4-BE49-F238E27FC236}">
                <a16:creationId xmlns:a16="http://schemas.microsoft.com/office/drawing/2014/main" id="{1218FCF8-03B4-0FA5-8CC3-97EA0758760B}"/>
              </a:ext>
            </a:extLst>
          </p:cNvPr>
          <p:cNvSpPr/>
          <p:nvPr/>
        </p:nvSpPr>
        <p:spPr>
          <a:xfrm>
            <a:off x="6080871" y="6695939"/>
            <a:ext cx="843291" cy="798181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AC0983-E5F5-131A-D7AC-B25E127BC585}"/>
              </a:ext>
            </a:extLst>
          </p:cNvPr>
          <p:cNvCxnSpPr/>
          <p:nvPr/>
        </p:nvCxnSpPr>
        <p:spPr>
          <a:xfrm>
            <a:off x="4271994" y="4143593"/>
            <a:ext cx="909606" cy="0"/>
          </a:xfrm>
          <a:prstGeom prst="straightConnector1">
            <a:avLst/>
          </a:prstGeom>
          <a:ln>
            <a:solidFill>
              <a:srgbClr val="432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1238D05-86F7-07C4-56D6-3D0254776C4D}"/>
              </a:ext>
            </a:extLst>
          </p:cNvPr>
          <p:cNvCxnSpPr>
            <a:cxnSpLocks/>
          </p:cNvCxnSpPr>
          <p:nvPr/>
        </p:nvCxnSpPr>
        <p:spPr>
          <a:xfrm flipH="1">
            <a:off x="4195794" y="4921042"/>
            <a:ext cx="1124788" cy="1553469"/>
          </a:xfrm>
          <a:prstGeom prst="straightConnector1">
            <a:avLst/>
          </a:prstGeom>
          <a:ln>
            <a:solidFill>
              <a:srgbClr val="432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48E6A3B-E25A-073C-8296-BF663AA8214D}"/>
              </a:ext>
            </a:extLst>
          </p:cNvPr>
          <p:cNvCxnSpPr/>
          <p:nvPr/>
        </p:nvCxnSpPr>
        <p:spPr>
          <a:xfrm>
            <a:off x="4259151" y="7461953"/>
            <a:ext cx="909606" cy="0"/>
          </a:xfrm>
          <a:prstGeom prst="straightConnector1">
            <a:avLst/>
          </a:prstGeom>
          <a:ln>
            <a:solidFill>
              <a:srgbClr val="432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2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0">
            <a:extLst>
              <a:ext uri="{FF2B5EF4-FFF2-40B4-BE49-F238E27FC236}">
                <a16:creationId xmlns:a16="http://schemas.microsoft.com/office/drawing/2014/main" id="{13F2F419-1F19-1301-24B7-27A5C4A017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9365" y="798308"/>
            <a:ext cx="13228808" cy="1374046"/>
          </a:xfrm>
          <a:prstGeom prst="rect">
            <a:avLst/>
          </a:prstGeom>
        </p:spPr>
      </p:pic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3D06F4E5-BE72-5FE6-9B93-0FD646FE5191}"/>
              </a:ext>
            </a:extLst>
          </p:cNvPr>
          <p:cNvGrpSpPr/>
          <p:nvPr/>
        </p:nvGrpSpPr>
        <p:grpSpPr>
          <a:xfrm>
            <a:off x="9142857" y="2689779"/>
            <a:ext cx="69953" cy="6171429"/>
            <a:chOff x="9142857" y="2842748"/>
            <a:chExt cx="69953" cy="6171429"/>
          </a:xfrm>
        </p:grpSpPr>
        <p:pic>
          <p:nvPicPr>
            <p:cNvPr id="30" name="Object 8">
              <a:extLst>
                <a:ext uri="{FF2B5EF4-FFF2-40B4-BE49-F238E27FC236}">
                  <a16:creationId xmlns:a16="http://schemas.microsoft.com/office/drawing/2014/main" id="{46A4806A-A20F-9989-BB92-31CE4E441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42748"/>
              <a:ext cx="69953" cy="6171429"/>
            </a:xfrm>
            <a:prstGeom prst="rect">
              <a:avLst/>
            </a:prstGeom>
          </p:spPr>
        </p:pic>
      </p:grpSp>
      <p:pic>
        <p:nvPicPr>
          <p:cNvPr id="31" name="Object 11">
            <a:extLst>
              <a:ext uri="{FF2B5EF4-FFF2-40B4-BE49-F238E27FC236}">
                <a16:creationId xmlns:a16="http://schemas.microsoft.com/office/drawing/2014/main" id="{4A39CF52-990C-A737-FB65-A68915305A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745" y="2095500"/>
            <a:ext cx="3156640" cy="1010611"/>
          </a:xfrm>
          <a:prstGeom prst="rect">
            <a:avLst/>
          </a:prstGeom>
        </p:spPr>
      </p:pic>
      <p:pic>
        <p:nvPicPr>
          <p:cNvPr id="32" name="Object 12">
            <a:extLst>
              <a:ext uri="{FF2B5EF4-FFF2-40B4-BE49-F238E27FC236}">
                <a16:creationId xmlns:a16="http://schemas.microsoft.com/office/drawing/2014/main" id="{61AA6C2C-0D36-5865-7260-5F24609C8C7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648" y="2857500"/>
            <a:ext cx="7368006" cy="458711"/>
          </a:xfrm>
          <a:prstGeom prst="rect">
            <a:avLst/>
          </a:prstGeom>
        </p:spPr>
      </p:pic>
      <p:pic>
        <p:nvPicPr>
          <p:cNvPr id="33" name="Object 13">
            <a:extLst>
              <a:ext uri="{FF2B5EF4-FFF2-40B4-BE49-F238E27FC236}">
                <a16:creationId xmlns:a16="http://schemas.microsoft.com/office/drawing/2014/main" id="{0BE8B174-D39E-5327-C1E4-A24F5BC1A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601" y="3282136"/>
            <a:ext cx="2354138" cy="626518"/>
          </a:xfrm>
          <a:prstGeom prst="rect">
            <a:avLst/>
          </a:prstGeom>
        </p:spPr>
      </p:pic>
      <p:pic>
        <p:nvPicPr>
          <p:cNvPr id="34" name="Object 14">
            <a:extLst>
              <a:ext uri="{FF2B5EF4-FFF2-40B4-BE49-F238E27FC236}">
                <a16:creationId xmlns:a16="http://schemas.microsoft.com/office/drawing/2014/main" id="{776CB099-DAD8-D160-4C0B-654C58439D5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2106" y="9182100"/>
            <a:ext cx="4578055" cy="561893"/>
          </a:xfrm>
          <a:prstGeom prst="rect">
            <a:avLst/>
          </a:prstGeom>
        </p:spPr>
      </p:pic>
      <p:pic>
        <p:nvPicPr>
          <p:cNvPr id="35" name="Object 15">
            <a:extLst>
              <a:ext uri="{FF2B5EF4-FFF2-40B4-BE49-F238E27FC236}">
                <a16:creationId xmlns:a16="http://schemas.microsoft.com/office/drawing/2014/main" id="{F6386AEB-95E1-CA21-9D48-6A5C9DA530A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030" y="3815467"/>
            <a:ext cx="4882662" cy="565034"/>
          </a:xfrm>
          <a:prstGeom prst="rect">
            <a:avLst/>
          </a:prstGeom>
        </p:spPr>
      </p:pic>
      <p:pic>
        <p:nvPicPr>
          <p:cNvPr id="36" name="Object 16">
            <a:extLst>
              <a:ext uri="{FF2B5EF4-FFF2-40B4-BE49-F238E27FC236}">
                <a16:creationId xmlns:a16="http://schemas.microsoft.com/office/drawing/2014/main" id="{D06BD6F0-632B-5E83-CB13-32C67F0B7B9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8097" y="2095500"/>
            <a:ext cx="6207983" cy="916030"/>
          </a:xfrm>
          <a:prstGeom prst="rect">
            <a:avLst/>
          </a:prstGeom>
        </p:spPr>
      </p:pic>
      <p:pic>
        <p:nvPicPr>
          <p:cNvPr id="37" name="Object 17">
            <a:extLst>
              <a:ext uri="{FF2B5EF4-FFF2-40B4-BE49-F238E27FC236}">
                <a16:creationId xmlns:a16="http://schemas.microsoft.com/office/drawing/2014/main" id="{56A04AA0-8BEC-49A2-AB3D-BF7542CA46A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72382" y="2978266"/>
            <a:ext cx="5678729" cy="565034"/>
          </a:xfrm>
          <a:prstGeom prst="rect">
            <a:avLst/>
          </a:prstGeom>
        </p:spPr>
      </p:pic>
      <p:pic>
        <p:nvPicPr>
          <p:cNvPr id="38" name="Object 18">
            <a:extLst>
              <a:ext uri="{FF2B5EF4-FFF2-40B4-BE49-F238E27FC236}">
                <a16:creationId xmlns:a16="http://schemas.microsoft.com/office/drawing/2014/main" id="{A7EECE03-54A1-57DF-B1E7-32EFB481367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2382" y="3467100"/>
            <a:ext cx="7161377" cy="893434"/>
          </a:xfrm>
          <a:prstGeom prst="rect">
            <a:avLst/>
          </a:prstGeom>
        </p:spPr>
      </p:pic>
      <p:pic>
        <p:nvPicPr>
          <p:cNvPr id="39" name="Object 19">
            <a:extLst>
              <a:ext uri="{FF2B5EF4-FFF2-40B4-BE49-F238E27FC236}">
                <a16:creationId xmlns:a16="http://schemas.microsoft.com/office/drawing/2014/main" id="{A6E80572-72A0-59A6-38FA-0E07B10BF83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2382" y="4229100"/>
            <a:ext cx="7119120" cy="893434"/>
          </a:xfrm>
          <a:prstGeom prst="rect">
            <a:avLst/>
          </a:prstGeom>
        </p:spPr>
      </p:pic>
      <p:pic>
        <p:nvPicPr>
          <p:cNvPr id="40" name="Object 20">
            <a:extLst>
              <a:ext uri="{FF2B5EF4-FFF2-40B4-BE49-F238E27FC236}">
                <a16:creationId xmlns:a16="http://schemas.microsoft.com/office/drawing/2014/main" id="{462D3148-8147-06E9-078C-8C6E67E1CC4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72382" y="5025196"/>
            <a:ext cx="6649062" cy="565034"/>
          </a:xfrm>
          <a:prstGeom prst="rect">
            <a:avLst/>
          </a:prstGeom>
        </p:spPr>
      </p:pic>
      <p:pic>
        <p:nvPicPr>
          <p:cNvPr id="41" name="Object 21">
            <a:extLst>
              <a:ext uri="{FF2B5EF4-FFF2-40B4-BE49-F238E27FC236}">
                <a16:creationId xmlns:a16="http://schemas.microsoft.com/office/drawing/2014/main" id="{B10C7201-2A93-723B-1917-9F324E45C50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030" y="4270508"/>
            <a:ext cx="7813815" cy="893434"/>
          </a:xfrm>
          <a:prstGeom prst="rect">
            <a:avLst/>
          </a:prstGeom>
        </p:spPr>
      </p:pic>
      <p:pic>
        <p:nvPicPr>
          <p:cNvPr id="42" name="Object 22">
            <a:extLst>
              <a:ext uri="{FF2B5EF4-FFF2-40B4-BE49-F238E27FC236}">
                <a16:creationId xmlns:a16="http://schemas.microsoft.com/office/drawing/2014/main" id="{8B803E26-3C7A-D9B2-2174-89D30BF9933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030" y="5067300"/>
            <a:ext cx="7729520" cy="893434"/>
          </a:xfrm>
          <a:prstGeom prst="rect">
            <a:avLst/>
          </a:prstGeom>
        </p:spPr>
      </p:pic>
      <p:pic>
        <p:nvPicPr>
          <p:cNvPr id="43" name="Object 23">
            <a:extLst>
              <a:ext uri="{FF2B5EF4-FFF2-40B4-BE49-F238E27FC236}">
                <a16:creationId xmlns:a16="http://schemas.microsoft.com/office/drawing/2014/main" id="{6E98F9E4-A6A4-B47F-3C04-26CBF0E0F872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2601" y="6072295"/>
            <a:ext cx="4142423" cy="626518"/>
          </a:xfrm>
          <a:prstGeom prst="rect">
            <a:avLst/>
          </a:prstGeom>
        </p:spPr>
      </p:pic>
      <p:pic>
        <p:nvPicPr>
          <p:cNvPr id="44" name="Object 24">
            <a:extLst>
              <a:ext uri="{FF2B5EF4-FFF2-40B4-BE49-F238E27FC236}">
                <a16:creationId xmlns:a16="http://schemas.microsoft.com/office/drawing/2014/main" id="{E0C67918-BCFD-3FB8-D494-5C517295862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4030" y="6605628"/>
            <a:ext cx="7169691" cy="893434"/>
          </a:xfrm>
          <a:prstGeom prst="rect">
            <a:avLst/>
          </a:prstGeom>
        </p:spPr>
      </p:pic>
      <p:pic>
        <p:nvPicPr>
          <p:cNvPr id="45" name="Object 25">
            <a:extLst>
              <a:ext uri="{FF2B5EF4-FFF2-40B4-BE49-F238E27FC236}">
                <a16:creationId xmlns:a16="http://schemas.microsoft.com/office/drawing/2014/main" id="{28BFF56A-5728-D7F1-5BA0-41C46EB5C50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4030" y="7415152"/>
            <a:ext cx="6929301" cy="893434"/>
          </a:xfrm>
          <a:prstGeom prst="rect">
            <a:avLst/>
          </a:prstGeom>
        </p:spPr>
      </p:pic>
      <p:pic>
        <p:nvPicPr>
          <p:cNvPr id="46" name="Object 26">
            <a:extLst>
              <a:ext uri="{FF2B5EF4-FFF2-40B4-BE49-F238E27FC236}">
                <a16:creationId xmlns:a16="http://schemas.microsoft.com/office/drawing/2014/main" id="{F64240CB-6271-1E0F-1DF6-9D053C9C7F6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7839" y="8126870"/>
            <a:ext cx="3974539" cy="574053"/>
          </a:xfrm>
          <a:prstGeom prst="rect">
            <a:avLst/>
          </a:prstGeom>
        </p:spPr>
      </p:pic>
      <p:pic>
        <p:nvPicPr>
          <p:cNvPr id="47" name="Object 27">
            <a:extLst>
              <a:ext uri="{FF2B5EF4-FFF2-40B4-BE49-F238E27FC236}">
                <a16:creationId xmlns:a16="http://schemas.microsoft.com/office/drawing/2014/main" id="{87DE93FD-7811-7CBB-846F-4C2BA7866400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7839" y="8531847"/>
            <a:ext cx="5192596" cy="574053"/>
          </a:xfrm>
          <a:prstGeom prst="rect">
            <a:avLst/>
          </a:prstGeom>
        </p:spPr>
      </p:pic>
      <p:pic>
        <p:nvPicPr>
          <p:cNvPr id="48" name="Object 28">
            <a:extLst>
              <a:ext uri="{FF2B5EF4-FFF2-40B4-BE49-F238E27FC236}">
                <a16:creationId xmlns:a16="http://schemas.microsoft.com/office/drawing/2014/main" id="{A2E93880-FF96-1703-CA34-23BB8258EC13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72382" y="5495625"/>
            <a:ext cx="5617862" cy="565034"/>
          </a:xfrm>
          <a:prstGeom prst="rect">
            <a:avLst/>
          </a:prstGeom>
        </p:spPr>
      </p:pic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885EA726-9D22-8753-5F20-8E204029EE3C}"/>
              </a:ext>
            </a:extLst>
          </p:cNvPr>
          <p:cNvGrpSpPr/>
          <p:nvPr/>
        </p:nvGrpSpPr>
        <p:grpSpPr>
          <a:xfrm>
            <a:off x="9832512" y="6163078"/>
            <a:ext cx="4604430" cy="3019022"/>
            <a:chOff x="9832512" y="6239847"/>
            <a:chExt cx="4314455" cy="2828892"/>
          </a:xfrm>
        </p:grpSpPr>
        <p:pic>
          <p:nvPicPr>
            <p:cNvPr id="50" name="Object 30">
              <a:extLst>
                <a:ext uri="{FF2B5EF4-FFF2-40B4-BE49-F238E27FC236}">
                  <a16:creationId xmlns:a16="http://schemas.microsoft.com/office/drawing/2014/main" id="{2B86EB9D-0638-EA25-B094-3C569692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32512" y="6239847"/>
              <a:ext cx="4314455" cy="2828892"/>
            </a:xfrm>
            <a:prstGeom prst="rect">
              <a:avLst/>
            </a:prstGeom>
          </p:spPr>
        </p:pic>
      </p:grpSp>
      <p:pic>
        <p:nvPicPr>
          <p:cNvPr id="51" name="Object 32">
            <a:extLst>
              <a:ext uri="{FF2B5EF4-FFF2-40B4-BE49-F238E27FC236}">
                <a16:creationId xmlns:a16="http://schemas.microsoft.com/office/drawing/2014/main" id="{B89E8C2A-AC42-25D8-A637-898F2C4CF6B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39678" y="8929721"/>
            <a:ext cx="1936989" cy="2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사용자 지정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박재홍(2017184014)</cp:lastModifiedBy>
  <cp:revision>3</cp:revision>
  <dcterms:created xsi:type="dcterms:W3CDTF">2022-10-12T03:01:36Z</dcterms:created>
  <dcterms:modified xsi:type="dcterms:W3CDTF">2022-10-11T18:30:01Z</dcterms:modified>
</cp:coreProperties>
</file>